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103D"/>
    <a:srgbClr val="CA287A"/>
    <a:srgbClr val="DE2B32"/>
    <a:srgbClr val="122546"/>
    <a:srgbClr val="4BB089"/>
    <a:srgbClr val="AAC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74"/>
  </p:normalViewPr>
  <p:slideViewPr>
    <p:cSldViewPr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22546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122546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122546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12254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1225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12254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12254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12254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12254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12254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Please look after your Cochlear Implant Equipment!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0070C0"/>
                </a:solidFill>
              </a:rPr>
              <a:t>Help us to help the NHS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sound processor costs as much as a holiday to Disneyland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r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/>
              <a:t>A rechargeable battery pack costs as much as a new </a:t>
            </a:r>
            <a:r>
              <a:rPr lang="en-GB" dirty="0" err="1"/>
              <a:t>Ipad</a:t>
            </a:r>
            <a:r>
              <a:rPr lang="en-GB" dirty="0"/>
              <a:t> 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Each repair costs as much as good vacuum cleaner  </a:t>
            </a:r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8EB428-FA1D-477C-A390-95D8A8C2B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2276872"/>
            <a:ext cx="2683683" cy="13681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78FA0C-322F-4EB1-8176-C149FAADB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118" y="3225214"/>
            <a:ext cx="1435414" cy="21139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13E07A-0EC2-437B-B4E8-2CFC368C5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0136" y="4725144"/>
            <a:ext cx="1153569" cy="189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4776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and content">
  <a:themeElements>
    <a:clrScheme name="UoS Brand Colours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 of Southampton - Powerpoint Template 4 - Widescreen.pptx [Read-Only]" id="{88B1F9B0-994E-4601-8D7F-3B7781521902}" vid="{E65367F0-F1A6-4CE8-8770-F5E4B36437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Horizon4_UoS_Powerpoint_template WIDESCREEN</Template>
  <TotalTime>52</TotalTime>
  <Words>45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Title and content</vt:lpstr>
      <vt:lpstr>Please look after your Cochlear Implant Equipment!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look after your Cochlear Implant System!</dc:title>
  <dc:creator>Read A.B.</dc:creator>
  <cp:lastModifiedBy>Read A.B.</cp:lastModifiedBy>
  <cp:revision>7</cp:revision>
  <dcterms:created xsi:type="dcterms:W3CDTF">2019-12-04T14:52:03Z</dcterms:created>
  <dcterms:modified xsi:type="dcterms:W3CDTF">2019-12-17T09:09:06Z</dcterms:modified>
</cp:coreProperties>
</file>